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1" autoAdjust="0"/>
    <p:restoredTop sz="94660"/>
  </p:normalViewPr>
  <p:slideViewPr>
    <p:cSldViewPr snapToGrid="0">
      <p:cViewPr varScale="1">
        <p:scale>
          <a:sx n="62" d="100"/>
          <a:sy n="62" d="100"/>
        </p:scale>
        <p:origin x="7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A815-66DF-4619-92DA-F54FF5BC0FF7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856BE-DD90-4951-BB49-4360BEFEC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943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A815-66DF-4619-92DA-F54FF5BC0FF7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856BE-DD90-4951-BB49-4360BEFEC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261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A815-66DF-4619-92DA-F54FF5BC0FF7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856BE-DD90-4951-BB49-4360BEFEC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27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A815-66DF-4619-92DA-F54FF5BC0FF7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856BE-DD90-4951-BB49-4360BEFEC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330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A815-66DF-4619-92DA-F54FF5BC0FF7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856BE-DD90-4951-BB49-4360BEFEC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775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A815-66DF-4619-92DA-F54FF5BC0FF7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856BE-DD90-4951-BB49-4360BEFEC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76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A815-66DF-4619-92DA-F54FF5BC0FF7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856BE-DD90-4951-BB49-4360BEFEC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320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A815-66DF-4619-92DA-F54FF5BC0FF7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856BE-DD90-4951-BB49-4360BEFEC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88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A815-66DF-4619-92DA-F54FF5BC0FF7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856BE-DD90-4951-BB49-4360BEFEC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112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A815-66DF-4619-92DA-F54FF5BC0FF7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856BE-DD90-4951-BB49-4360BEFEC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213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8A815-66DF-4619-92DA-F54FF5BC0FF7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856BE-DD90-4951-BB49-4360BEFEC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154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8A815-66DF-4619-92DA-F54FF5BC0FF7}" type="datetimeFigureOut">
              <a:rPr lang="en-US" smtClean="0"/>
              <a:t>3/21/2016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856BE-DD90-4951-BB49-4360BEFEC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626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906" y="1038247"/>
            <a:ext cx="9484962" cy="532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64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Robin Ericson</dc:creator>
  <cp:lastModifiedBy>Robin Ericson</cp:lastModifiedBy>
  <cp:revision>1</cp:revision>
  <dcterms:created xsi:type="dcterms:W3CDTF">2016-03-21T17:20:23Z</dcterms:created>
  <dcterms:modified xsi:type="dcterms:W3CDTF">2016-03-21T17:21:11Z</dcterms:modified>
</cp:coreProperties>
</file>